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4660"/>
  </p:normalViewPr>
  <p:slideViewPr>
    <p:cSldViewPr snapToGrid="0" showGuides="1">
      <p:cViewPr varScale="1">
        <p:scale>
          <a:sx n="128" d="100"/>
          <a:sy n="128" d="100"/>
        </p:scale>
        <p:origin x="155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315030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713420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227584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3119644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81607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267710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410834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1279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3084890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8739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27244D-5A3B-4364-BACD-0682230DFD3A}"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261845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7244D-5A3B-4364-BACD-0682230DFD3A}" type="datetimeFigureOut">
              <a:rPr kumimoji="1" lang="ja-JP" altLang="en-US" smtClean="0"/>
              <a:t>2024/7/22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25FDD-203A-4ADB-9EC2-1C77BB15BB71}" type="slidenum">
              <a:rPr kumimoji="1" lang="ja-JP" altLang="en-US" smtClean="0"/>
              <a:t>‹#›</a:t>
            </a:fld>
            <a:endParaRPr kumimoji="1" lang="ja-JP" altLang="en-US"/>
          </a:p>
        </p:txBody>
      </p:sp>
    </p:spTree>
    <p:extLst>
      <p:ext uri="{BB962C8B-B14F-4D97-AF65-F5344CB8AC3E}">
        <p14:creationId xmlns:p14="http://schemas.microsoft.com/office/powerpoint/2010/main" val="1620298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37CD31D-A1A3-2B64-7177-03180B2F352F}"/>
              </a:ext>
            </a:extLst>
          </p:cNvPr>
          <p:cNvSpPr txBox="1"/>
          <p:nvPr/>
        </p:nvSpPr>
        <p:spPr>
          <a:xfrm>
            <a:off x="200726" y="217152"/>
            <a:ext cx="5182101" cy="369332"/>
          </a:xfrm>
          <a:prstGeom prst="rect">
            <a:avLst/>
          </a:prstGeom>
          <a:noFill/>
        </p:spPr>
        <p:txBody>
          <a:bodyPr wrap="square" rtlCol="0">
            <a:spAutoFit/>
          </a:bodyPr>
          <a:lstStyle/>
          <a:p>
            <a:r>
              <a:rPr lang="ja-JP" altLang="en-US" dirty="0"/>
              <a:t>テンプレート</a:t>
            </a:r>
            <a:r>
              <a:rPr lang="en-US" altLang="ja-JP" dirty="0"/>
              <a:t>ppt</a:t>
            </a:r>
            <a:r>
              <a:rPr lang="ja-JP" altLang="en-US" dirty="0"/>
              <a:t>（要旨図の投稿）</a:t>
            </a:r>
          </a:p>
        </p:txBody>
      </p:sp>
      <p:sp>
        <p:nvSpPr>
          <p:cNvPr id="2" name="テキスト ボックス 1">
            <a:extLst>
              <a:ext uri="{FF2B5EF4-FFF2-40B4-BE49-F238E27FC236}">
                <a16:creationId xmlns:a16="http://schemas.microsoft.com/office/drawing/2014/main" id="{0C13924E-0917-FB0A-C38F-884EB41439ED}"/>
              </a:ext>
            </a:extLst>
          </p:cNvPr>
          <p:cNvSpPr txBox="1"/>
          <p:nvPr/>
        </p:nvSpPr>
        <p:spPr>
          <a:xfrm>
            <a:off x="1012656" y="621321"/>
            <a:ext cx="7057145" cy="369332"/>
          </a:xfrm>
          <a:prstGeom prst="rect">
            <a:avLst/>
          </a:prstGeom>
          <a:noFill/>
        </p:spPr>
        <p:txBody>
          <a:bodyPr wrap="square" rtlCol="0">
            <a:spAutoFit/>
          </a:bodyPr>
          <a:lstStyle/>
          <a:p>
            <a:r>
              <a:rPr lang="ja-JP" altLang="en-US" dirty="0"/>
              <a:t>幅</a:t>
            </a:r>
            <a:r>
              <a:rPr lang="en-US" altLang="ja-JP" dirty="0"/>
              <a:t>25.4cm</a:t>
            </a:r>
            <a:r>
              <a:rPr lang="ja-JP" altLang="en-US" dirty="0"/>
              <a:t>　高さ</a:t>
            </a:r>
            <a:r>
              <a:rPr lang="en-US" altLang="ja-JP" dirty="0"/>
              <a:t>19.05cm</a:t>
            </a:r>
            <a:r>
              <a:rPr lang="ja-JP" altLang="en-US" dirty="0"/>
              <a:t>（</a:t>
            </a:r>
            <a:r>
              <a:rPr lang="en-US" altLang="ja-JP" dirty="0"/>
              <a:t>4:3</a:t>
            </a:r>
            <a:r>
              <a:rPr lang="ja-JP" altLang="en-US" dirty="0"/>
              <a:t>）デフォルトサイズ</a:t>
            </a:r>
          </a:p>
        </p:txBody>
      </p:sp>
      <p:sp>
        <p:nvSpPr>
          <p:cNvPr id="3" name="テキスト ボックス 2">
            <a:extLst>
              <a:ext uri="{FF2B5EF4-FFF2-40B4-BE49-F238E27FC236}">
                <a16:creationId xmlns:a16="http://schemas.microsoft.com/office/drawing/2014/main" id="{A47C18D5-3A0E-D877-6292-6C7A357905B5}"/>
              </a:ext>
            </a:extLst>
          </p:cNvPr>
          <p:cNvSpPr txBox="1"/>
          <p:nvPr/>
        </p:nvSpPr>
        <p:spPr>
          <a:xfrm>
            <a:off x="438224" y="1429660"/>
            <a:ext cx="7957629" cy="3139321"/>
          </a:xfrm>
          <a:prstGeom prst="rect">
            <a:avLst/>
          </a:prstGeom>
          <a:noFill/>
        </p:spPr>
        <p:txBody>
          <a:bodyPr wrap="square" rtlCol="0">
            <a:spAutoFit/>
          </a:bodyPr>
          <a:lstStyle/>
          <a:p>
            <a:r>
              <a:rPr lang="ja-JP" altLang="en-US" dirty="0"/>
              <a:t>・要旨内容に関連する図等を使用し本スライドを完成させてください</a:t>
            </a:r>
            <a:endParaRPr lang="en-US" altLang="ja-JP" dirty="0"/>
          </a:p>
          <a:p>
            <a:r>
              <a:rPr lang="ja-JP" altLang="en-US" dirty="0"/>
              <a:t>・要旨</a:t>
            </a:r>
            <a:r>
              <a:rPr lang="en-US" altLang="ja-JP" dirty="0"/>
              <a:t>300</a:t>
            </a:r>
            <a:r>
              <a:rPr lang="ja-JP" altLang="en-US" dirty="0"/>
              <a:t>～</a:t>
            </a:r>
            <a:r>
              <a:rPr lang="en-US" altLang="ja-JP" dirty="0"/>
              <a:t>350</a:t>
            </a:r>
            <a:r>
              <a:rPr lang="ja-JP" altLang="en-US" dirty="0"/>
              <a:t>字と併せて、図付要旨集として参加者へ配布します</a:t>
            </a:r>
            <a:endParaRPr lang="en-US" altLang="ja-JP" dirty="0"/>
          </a:p>
          <a:p>
            <a:r>
              <a:rPr lang="ja-JP" altLang="en-US" dirty="0"/>
              <a:t>　</a:t>
            </a:r>
            <a:r>
              <a:rPr lang="en-US" altLang="ja-JP" dirty="0"/>
              <a:t>(English words between 120 and 150)</a:t>
            </a:r>
          </a:p>
          <a:p>
            <a:endParaRPr lang="en-US" altLang="ja-JP" dirty="0"/>
          </a:p>
          <a:p>
            <a:r>
              <a:rPr lang="ja-JP" altLang="en-US" dirty="0"/>
              <a:t>図例を参考に、下記のような内容のスライド１枚を完成させてください。</a:t>
            </a:r>
            <a:endParaRPr lang="en-US" altLang="ja-JP" dirty="0"/>
          </a:p>
          <a:p>
            <a:r>
              <a:rPr lang="en-US" altLang="ja-JP" dirty="0"/>
              <a:t>pdf</a:t>
            </a:r>
            <a:r>
              <a:rPr lang="ja-JP" altLang="en-US" dirty="0"/>
              <a:t>形式等で保存したスライド１枚を、要旨と一緒に投稿してください。</a:t>
            </a:r>
            <a:endParaRPr lang="en-US" altLang="ja-JP" dirty="0"/>
          </a:p>
          <a:p>
            <a:endParaRPr lang="en-US" altLang="ja-JP" dirty="0"/>
          </a:p>
          <a:p>
            <a:r>
              <a:rPr lang="ja-JP" altLang="en-US" dirty="0"/>
              <a:t>・実験・解析結果の図</a:t>
            </a:r>
            <a:endParaRPr lang="en-US" altLang="ja-JP" dirty="0"/>
          </a:p>
          <a:p>
            <a:r>
              <a:rPr lang="ja-JP" altLang="en-US" dirty="0"/>
              <a:t>・試験装置の写真・模式図</a:t>
            </a:r>
            <a:endParaRPr lang="en-US" altLang="ja-JP" dirty="0"/>
          </a:p>
          <a:p>
            <a:r>
              <a:rPr lang="ja-JP" altLang="en-US" dirty="0"/>
              <a:t>・現地調査様子</a:t>
            </a:r>
            <a:endParaRPr lang="en-US" altLang="ja-JP" dirty="0"/>
          </a:p>
          <a:p>
            <a:r>
              <a:rPr lang="ja-JP" altLang="en-US" dirty="0"/>
              <a:t>・表、数式</a:t>
            </a:r>
            <a:endParaRPr lang="en-US" altLang="ja-JP" dirty="0"/>
          </a:p>
        </p:txBody>
      </p:sp>
      <p:sp>
        <p:nvSpPr>
          <p:cNvPr id="4" name="テキスト ボックス 3">
            <a:extLst>
              <a:ext uri="{FF2B5EF4-FFF2-40B4-BE49-F238E27FC236}">
                <a16:creationId xmlns:a16="http://schemas.microsoft.com/office/drawing/2014/main" id="{DA889A0B-810F-C3A6-541A-C0A915D915EA}"/>
              </a:ext>
            </a:extLst>
          </p:cNvPr>
          <p:cNvSpPr txBox="1"/>
          <p:nvPr/>
        </p:nvSpPr>
        <p:spPr>
          <a:xfrm>
            <a:off x="438224" y="4675141"/>
            <a:ext cx="7957629" cy="1477328"/>
          </a:xfrm>
          <a:prstGeom prst="rect">
            <a:avLst/>
          </a:prstGeom>
          <a:noFill/>
        </p:spPr>
        <p:txBody>
          <a:bodyPr wrap="square" rtlCol="0">
            <a:spAutoFit/>
          </a:bodyPr>
          <a:lstStyle/>
          <a:p>
            <a:r>
              <a:rPr lang="ja-JP" altLang="en-US" b="1" dirty="0">
                <a:solidFill>
                  <a:srgbClr val="FF0000"/>
                </a:solidFill>
              </a:rPr>
              <a:t>注意点</a:t>
            </a:r>
            <a:endParaRPr lang="en-US" altLang="ja-JP" b="1" dirty="0">
              <a:solidFill>
                <a:srgbClr val="FF0000"/>
              </a:solidFill>
            </a:endParaRPr>
          </a:p>
          <a:p>
            <a:r>
              <a:rPr lang="ja-JP" altLang="en-US" dirty="0"/>
              <a:t>１．スライドの幅・高さは変更しないでください</a:t>
            </a:r>
            <a:endParaRPr lang="en-US" altLang="ja-JP" dirty="0"/>
          </a:p>
          <a:p>
            <a:r>
              <a:rPr lang="ja-JP" altLang="en-US" dirty="0"/>
              <a:t>２．フォントサイズは２４以上を推奨します</a:t>
            </a:r>
            <a:endParaRPr lang="en-US" altLang="ja-JP" dirty="0"/>
          </a:p>
          <a:p>
            <a:r>
              <a:rPr lang="ja-JP" altLang="en-US" dirty="0"/>
              <a:t>３．保存形式は</a:t>
            </a:r>
            <a:r>
              <a:rPr lang="en-US" altLang="ja-JP" dirty="0"/>
              <a:t>pdf, </a:t>
            </a:r>
            <a:r>
              <a:rPr lang="en-US" altLang="ja-JP" dirty="0" err="1"/>
              <a:t>png</a:t>
            </a:r>
            <a:r>
              <a:rPr lang="en-US" altLang="ja-JP" dirty="0"/>
              <a:t>, jpg</a:t>
            </a:r>
            <a:r>
              <a:rPr lang="ja-JP" altLang="en-US" dirty="0"/>
              <a:t>のいずれかでお願いします</a:t>
            </a:r>
            <a:endParaRPr lang="en-US" altLang="ja-JP" dirty="0"/>
          </a:p>
          <a:p>
            <a:r>
              <a:rPr lang="ja-JP" altLang="en-US" dirty="0"/>
              <a:t>４．高画質出力をしても構いませんが、最大</a:t>
            </a:r>
            <a:r>
              <a:rPr lang="en-US" altLang="ja-JP" dirty="0"/>
              <a:t>5MB</a:t>
            </a:r>
            <a:r>
              <a:rPr lang="ja-JP" altLang="en-US" dirty="0"/>
              <a:t>とします</a:t>
            </a:r>
            <a:endParaRPr lang="en-US" altLang="ja-JP" dirty="0"/>
          </a:p>
        </p:txBody>
      </p:sp>
      <p:sp>
        <p:nvSpPr>
          <p:cNvPr id="7" name="テキスト ボックス 6">
            <a:extLst>
              <a:ext uri="{FF2B5EF4-FFF2-40B4-BE49-F238E27FC236}">
                <a16:creationId xmlns:a16="http://schemas.microsoft.com/office/drawing/2014/main" id="{E908C3F6-08D9-DE3E-ECDF-F0437228A49B}"/>
              </a:ext>
            </a:extLst>
          </p:cNvPr>
          <p:cNvSpPr txBox="1"/>
          <p:nvPr/>
        </p:nvSpPr>
        <p:spPr>
          <a:xfrm>
            <a:off x="2179277" y="6161290"/>
            <a:ext cx="5542322" cy="461665"/>
          </a:xfrm>
          <a:prstGeom prst="rect">
            <a:avLst/>
          </a:prstGeom>
          <a:noFill/>
        </p:spPr>
        <p:txBody>
          <a:bodyPr wrap="square" rtlCol="0">
            <a:spAutoFit/>
          </a:bodyPr>
          <a:lstStyle/>
          <a:p>
            <a:r>
              <a:rPr lang="ja-JP" altLang="en-US" sz="2400" b="1" dirty="0"/>
              <a:t>ここに図タイトルを記入してください</a:t>
            </a:r>
            <a:endParaRPr lang="en-US" altLang="ja-JP" sz="2400" b="1" dirty="0"/>
          </a:p>
        </p:txBody>
      </p:sp>
    </p:spTree>
    <p:extLst>
      <p:ext uri="{BB962C8B-B14F-4D97-AF65-F5344CB8AC3E}">
        <p14:creationId xmlns:p14="http://schemas.microsoft.com/office/powerpoint/2010/main" val="22348144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174</Words>
  <Application>Microsoft Macintosh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野々山 栄人</dc:creator>
  <cp:lastModifiedBy>eguchi@toyoag.co.jp</cp:lastModifiedBy>
  <cp:revision>78</cp:revision>
  <dcterms:created xsi:type="dcterms:W3CDTF">2022-04-29T00:21:18Z</dcterms:created>
  <dcterms:modified xsi:type="dcterms:W3CDTF">2024-07-21T22:16:57Z</dcterms:modified>
</cp:coreProperties>
</file>